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16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32092B-BCE7-47DE-A796-316F7F3844D6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33D5769-FF6C-4C40-89DB-BF15A6AC5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6638" y="720725"/>
            <a:ext cx="27019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D5769-FF6C-4C40-89DB-BF15A6AC59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0411-D813-45E8-9912-4ADF7D298CC9}" type="datetimeFigureOut">
              <a:rPr lang="en-US" smtClean="0"/>
              <a:pPr/>
              <a:t>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3ACF-F632-436A-A475-9326E0BBF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1"/>
            <a:ext cx="685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" y="1752600"/>
            <a:ext cx="4648200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500" b="1" cap="none" spc="50" dirty="0" smtClean="0">
                <a:ln w="5715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HUE KNEW</a:t>
            </a:r>
            <a:endParaRPr lang="en-US" sz="7500" b="1" cap="none" spc="50" dirty="0">
              <a:ln w="57150">
                <a:solidFill>
                  <a:srgbClr val="FFFF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3352800"/>
            <a:ext cx="4191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57150">
                  <a:solidFill>
                    <a:srgbClr val="FFC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Could be this fun?</a:t>
            </a:r>
            <a:endParaRPr lang="en-US" sz="4000" b="1" cap="none" spc="50" dirty="0">
              <a:ln w="57150">
                <a:solidFill>
                  <a:srgbClr val="FFC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52400"/>
            <a:ext cx="64524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COME PLAY DODGEBALL</a:t>
            </a:r>
            <a:br>
              <a:rPr lang="en-US" sz="48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800" b="1" cap="none" spc="0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WITH A DIFFERENT HUE!</a:t>
            </a:r>
            <a:endParaRPr lang="en-US" sz="4800" b="1" cap="none" spc="0" dirty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7239000"/>
            <a:ext cx="6508577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500" b="1" cap="none" spc="0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Reynolds Center  </a:t>
            </a:r>
          </a:p>
          <a:p>
            <a:pPr algn="ctr"/>
            <a:r>
              <a:rPr lang="en-US" sz="5500" b="1" cap="none" spc="0" dirty="0" smtClean="0">
                <a:ln/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Feb 26 - 9p.m.</a:t>
            </a:r>
            <a:endParaRPr lang="en-US" sz="5500" b="1" cap="none" spc="0" dirty="0">
              <a:ln/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5304" y="8882390"/>
            <a:ext cx="2122696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1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Sponsored by Clippers After Dark</a:t>
            </a:r>
            <a:endParaRPr lang="en-US" sz="11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O'Malley</dc:creator>
  <cp:lastModifiedBy>O'Malley</cp:lastModifiedBy>
  <cp:revision>2</cp:revision>
  <dcterms:created xsi:type="dcterms:W3CDTF">2009-02-16T04:01:20Z</dcterms:created>
  <dcterms:modified xsi:type="dcterms:W3CDTF">2009-02-16T20:32:19Z</dcterms:modified>
</cp:coreProperties>
</file>